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>
        <p:scale>
          <a:sx n="60" d="100"/>
          <a:sy n="60" d="100"/>
        </p:scale>
        <p:origin x="882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664A-053C-456D-933E-59827BA8DDAF}" type="datetimeFigureOut">
              <a:rPr lang="hr-HR" smtClean="0"/>
              <a:t>22.2.2017.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41F1-77E2-444B-A5A8-0D5CA822DD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603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664A-053C-456D-933E-59827BA8DDAF}" type="datetimeFigureOut">
              <a:rPr lang="hr-HR" smtClean="0"/>
              <a:t>22.2.2017.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41F1-77E2-444B-A5A8-0D5CA822DD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4067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664A-053C-456D-933E-59827BA8DDAF}" type="datetimeFigureOut">
              <a:rPr lang="hr-HR" smtClean="0"/>
              <a:t>22.2.2017.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41F1-77E2-444B-A5A8-0D5CA822DD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2859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664A-053C-456D-933E-59827BA8DDAF}" type="datetimeFigureOut">
              <a:rPr lang="hr-HR" smtClean="0"/>
              <a:t>22.2.2017.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41F1-77E2-444B-A5A8-0D5CA822DD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1145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664A-053C-456D-933E-59827BA8DDAF}" type="datetimeFigureOut">
              <a:rPr lang="hr-HR" smtClean="0"/>
              <a:t>22.2.2017.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41F1-77E2-444B-A5A8-0D5CA822DD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8819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664A-053C-456D-933E-59827BA8DDAF}" type="datetimeFigureOut">
              <a:rPr lang="hr-HR" smtClean="0"/>
              <a:t>22.2.2017.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41F1-77E2-444B-A5A8-0D5CA822DD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4642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664A-053C-456D-933E-59827BA8DDAF}" type="datetimeFigureOut">
              <a:rPr lang="hr-HR" smtClean="0"/>
              <a:t>22.2.2017.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41F1-77E2-444B-A5A8-0D5CA822DD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5845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664A-053C-456D-933E-59827BA8DDAF}" type="datetimeFigureOut">
              <a:rPr lang="hr-HR" smtClean="0"/>
              <a:t>22.2.2017.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41F1-77E2-444B-A5A8-0D5CA822DD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51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664A-053C-456D-933E-59827BA8DDAF}" type="datetimeFigureOut">
              <a:rPr lang="hr-HR" smtClean="0"/>
              <a:t>22.2.2017.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41F1-77E2-444B-A5A8-0D5CA822DD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3739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664A-053C-456D-933E-59827BA8DDAF}" type="datetimeFigureOut">
              <a:rPr lang="hr-HR" smtClean="0"/>
              <a:t>22.2.2017.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41F1-77E2-444B-A5A8-0D5CA822DD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2398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664A-053C-456D-933E-59827BA8DDAF}" type="datetimeFigureOut">
              <a:rPr lang="hr-HR" smtClean="0"/>
              <a:t>22.2.2017.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41F1-77E2-444B-A5A8-0D5CA822DD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667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B664A-053C-456D-933E-59827BA8DDAF}" type="datetimeFigureOut">
              <a:rPr lang="hr-HR" smtClean="0"/>
              <a:t>22.2.2017.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C41F1-77E2-444B-A5A8-0D5CA822DD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824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2" y="-281064"/>
            <a:ext cx="11362142" cy="752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73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73" y="-217780"/>
            <a:ext cx="11710737" cy="7319212"/>
          </a:xfrm>
        </p:spPr>
      </p:pic>
    </p:spTree>
    <p:extLst>
      <p:ext uri="{BB962C8B-B14F-4D97-AF65-F5344CB8AC3E}">
        <p14:creationId xmlns:p14="http://schemas.microsoft.com/office/powerpoint/2010/main" val="92155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74" y="-164363"/>
            <a:ext cx="11101137" cy="7489754"/>
          </a:xfrm>
        </p:spPr>
      </p:pic>
    </p:spTree>
    <p:extLst>
      <p:ext uri="{BB962C8B-B14F-4D97-AF65-F5344CB8AC3E}">
        <p14:creationId xmlns:p14="http://schemas.microsoft.com/office/powerpoint/2010/main" val="105013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26" y="0"/>
            <a:ext cx="11282747" cy="7051717"/>
          </a:xfrm>
        </p:spPr>
      </p:pic>
    </p:spTree>
    <p:extLst>
      <p:ext uri="{BB962C8B-B14F-4D97-AF65-F5344CB8AC3E}">
        <p14:creationId xmlns:p14="http://schemas.microsoft.com/office/powerpoint/2010/main" val="30744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2017-02-22T13:47:51Z</dcterms:created>
  <dcterms:modified xsi:type="dcterms:W3CDTF">2017-02-22T13:48:16Z</dcterms:modified>
</cp:coreProperties>
</file>